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3" r:id="rId3"/>
    <p:sldId id="268" r:id="rId4"/>
    <p:sldId id="269" r:id="rId5"/>
    <p:sldId id="270" r:id="rId6"/>
    <p:sldId id="257" r:id="rId7"/>
    <p:sldId id="265" r:id="rId8"/>
    <p:sldId id="271" r:id="rId9"/>
    <p:sldId id="259" r:id="rId10"/>
    <p:sldId id="260" r:id="rId11"/>
    <p:sldId id="258" r:id="rId12"/>
    <p:sldId id="261" r:id="rId13"/>
    <p:sldId id="263" r:id="rId14"/>
    <p:sldId id="264" r:id="rId15"/>
    <p:sldId id="262" r:id="rId16"/>
    <p:sldId id="26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6/26/23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8283389" y="6373368"/>
            <a:ext cx="30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957943" y="2598057"/>
            <a:ext cx="1005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variable númerica (número enteros o fraccionarios)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o </a:t>
            </a:r>
            <a:r>
              <a:rPr lang="en-MX" sz="2800" b="1" dirty="0"/>
              <a:t>CATEGÓRICA</a:t>
            </a:r>
            <a:r>
              <a:rPr lang="en-MX" sz="2800" dirty="0"/>
              <a:t>: variable con texto que agrupa a una variable contínua. </a:t>
            </a:r>
          </a:p>
          <a:p>
            <a:r>
              <a:rPr lang="en-MX" sz="2800" dirty="0"/>
              <a:t>Ejemplos: Sexo, edad, tratamiento, tiempo (days, years), lugar (continente o país), 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E8AC-EE27-039B-19EE-2A9F5A2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dentifica una variable (columna)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168EB-379E-ECDE-E716-B153A943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6633"/>
            <a:ext cx="7772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B1D6-DBAF-E845-1620-DD8F74874A6D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https://ggplot2.tidyverse.org/reference/mpg.html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3355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1026" name="Picture 2" descr="Hacking our way through UpSetR | R-bloggers">
            <a:extLst>
              <a:ext uri="{FF2B5EF4-FFF2-40B4-BE49-F238E27FC236}">
                <a16:creationId xmlns:a16="http://schemas.microsoft.com/office/drawing/2014/main" id="{F37CF192-10AC-E906-EC70-DC3CD42E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676894"/>
            <a:ext cx="3814763" cy="34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1090D-CF69-9F8C-CBCF-FB477A79A0F3}"/>
              </a:ext>
            </a:extLst>
          </p:cNvPr>
          <p:cNvSpPr txBox="1"/>
          <p:nvPr/>
        </p:nvSpPr>
        <p:spPr>
          <a:xfrm>
            <a:off x="2460941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MX" dirty="0"/>
              <a:t>psetR plot</a:t>
            </a:r>
          </a:p>
        </p:txBody>
      </p:sp>
      <p:pic>
        <p:nvPicPr>
          <p:cNvPr id="1028" name="Picture 4" descr="pie chart - Wiktionary">
            <a:extLst>
              <a:ext uri="{FF2B5EF4-FFF2-40B4-BE49-F238E27FC236}">
                <a16:creationId xmlns:a16="http://schemas.microsoft.com/office/drawing/2014/main" id="{CC10605F-E62B-BA8F-4B4E-68FA439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13" y="2354725"/>
            <a:ext cx="2643062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pyramids in R for beginners">
            <a:extLst>
              <a:ext uri="{FF2B5EF4-FFF2-40B4-BE49-F238E27FC236}">
                <a16:creationId xmlns:a16="http://schemas.microsoft.com/office/drawing/2014/main" id="{C8B8745B-7290-5B2E-F095-E98AFFD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7" y="2354724"/>
            <a:ext cx="3434081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E3AC7-F1CF-4C74-EC69-178FF03ECF60}"/>
              </a:ext>
            </a:extLst>
          </p:cNvPr>
          <p:cNvSpPr txBox="1"/>
          <p:nvPr/>
        </p:nvSpPr>
        <p:spPr>
          <a:xfrm>
            <a:off x="6096000" y="534800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piechar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59EB-85DC-36A6-3428-89AF4851DA4B}"/>
              </a:ext>
            </a:extLst>
          </p:cNvPr>
          <p:cNvSpPr txBox="1"/>
          <p:nvPr/>
        </p:nvSpPr>
        <p:spPr>
          <a:xfrm>
            <a:off x="9636290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pyramid</a:t>
            </a:r>
            <a:r>
              <a:rPr lang="en-MX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26644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2398954"/>
            <a:ext cx="2522454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971371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51" y="2398954"/>
            <a:ext cx="3527907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4347310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  <p:pic>
        <p:nvPicPr>
          <p:cNvPr id="5" name="Picture 2" descr="Grouped and Stacked barplot | the R Graph Gallery">
            <a:extLst>
              <a:ext uri="{FF2B5EF4-FFF2-40B4-BE49-F238E27FC236}">
                <a16:creationId xmlns:a16="http://schemas.microsoft.com/office/drawing/2014/main" id="{F8597A1B-5712-C984-9D1C-144CD2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92" y="1970782"/>
            <a:ext cx="3378798" cy="33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72486-326D-E2BA-04C0-E54A965268BE}"/>
              </a:ext>
            </a:extLst>
          </p:cNvPr>
          <p:cNvSpPr txBox="1"/>
          <p:nvPr/>
        </p:nvSpPr>
        <p:spPr>
          <a:xfrm>
            <a:off x="8373495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Stacked</a:t>
            </a:r>
            <a:r>
              <a:rPr lang="es-ES" dirty="0"/>
              <a:t> </a:t>
            </a:r>
            <a:r>
              <a:rPr lang="es-ES" dirty="0" err="1"/>
              <a:t>barplot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560</TotalTime>
  <Words>279</Words>
  <Application>Microsoft Macintosh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Identifica una variable (columna)</vt:lpstr>
      <vt:lpstr>PowerPoint Presentation</vt:lpstr>
      <vt:lpstr>MANOS A LA OBRA: no vamos a aprender si no escribimos código</vt:lpstr>
      <vt:lpstr>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Mario Hernández-Guzmán</cp:lastModifiedBy>
  <cp:revision>5</cp:revision>
  <dcterms:created xsi:type="dcterms:W3CDTF">2023-06-22T18:09:48Z</dcterms:created>
  <dcterms:modified xsi:type="dcterms:W3CDTF">2023-06-26T15:43:07Z</dcterms:modified>
</cp:coreProperties>
</file>